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"/>
  </p:notesMasterIdLst>
  <p:handoutMasterIdLst>
    <p:handoutMasterId r:id="rId5"/>
  </p:handoutMasterIdLst>
  <p:sldIdLst>
    <p:sldId id="361" r:id="rId2"/>
    <p:sldId id="364" r:id="rId3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0" tIns="45645" rIns="91290" bIns="45645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679" y="4714653"/>
            <a:ext cx="5436317" cy="4466756"/>
          </a:xfrm>
          <a:prstGeom prst="rect">
            <a:avLst/>
          </a:prstGeom>
        </p:spPr>
        <p:txBody>
          <a:bodyPr vert="horz" lIns="91290" tIns="45645" rIns="91290" bIns="45645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262001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95536" y="4581128"/>
            <a:ext cx="8136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Relatrice Dott.ssa Maria José Verde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X Ricerca Scientifica E Tecnologica - Politiche Di Decentramento - Consorzi Universitari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dell'istruzione e della formazione professionale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2668313"/>
            <a:ext cx="79928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10 dell’</a:t>
            </a:r>
            <a:r>
              <a:rPr kumimoji="0" lang="it-IT" sz="2000" b="1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sz="2000" b="1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dirty="0" smtClean="0">
                <a:ea typeface="SimSun" pitchFamily="2" charset="-122"/>
                <a:cs typeface="Arial" panose="020B0604020202020204" pitchFamily="34" charset="0"/>
              </a:rPr>
              <a:t>Informativa sull’attuazione della strategia di comunicazione, sulla visibilità del sostegno e sulle attività da svolgersi nel corso dell’anno successivo</a:t>
            </a:r>
            <a:endParaRPr kumimoji="0" lang="it-IT" sz="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868144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305676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15" y="6088559"/>
            <a:ext cx="3024336" cy="758257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868144" y="617529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59532" y="4288511"/>
            <a:ext cx="8136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Relatrice Dott.ssa Maria José Verde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X Ricerca Scientifica E Tecnologica - Politiche Di Decentramento - Consorzi Universitari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dell'istruzione e della formazione professionale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3630</TotalTime>
  <Words>117</Words>
  <Application>Microsoft Office PowerPoint</Application>
  <PresentationFormat>Presentazione su schermo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ＭＳ Ｐゴシック</vt:lpstr>
      <vt:lpstr>SimSun</vt:lpstr>
      <vt:lpstr>Arial</vt:lpstr>
      <vt:lpstr>Calibri</vt:lpstr>
      <vt:lpstr>Tema di Office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534</cp:revision>
  <cp:lastPrinted>2019-06-17T16:44:42Z</cp:lastPrinted>
  <dcterms:created xsi:type="dcterms:W3CDTF">2007-03-15T14:10:26Z</dcterms:created>
  <dcterms:modified xsi:type="dcterms:W3CDTF">2019-06-24T14:20:28Z</dcterms:modified>
</cp:coreProperties>
</file>